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7" r:id="rId6"/>
    <p:sldId id="262" r:id="rId7"/>
    <p:sldId id="259" r:id="rId8"/>
    <p:sldId id="279" r:id="rId9"/>
    <p:sldId id="277" r:id="rId10"/>
    <p:sldId id="263" r:id="rId11"/>
    <p:sldId id="264" r:id="rId12"/>
    <p:sldId id="265" r:id="rId13"/>
    <p:sldId id="269" r:id="rId14"/>
    <p:sldId id="266" r:id="rId15"/>
    <p:sldId id="267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61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6169"/>
    <a:srgbClr val="123E64"/>
    <a:srgbClr val="FF8641"/>
    <a:srgbClr val="149089"/>
    <a:srgbClr val="111111"/>
    <a:srgbClr val="CA0078"/>
    <a:srgbClr val="FFFFFF"/>
    <a:srgbClr val="73BFDD"/>
    <a:srgbClr val="141313"/>
    <a:srgbClr val="68D7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DE8C49-BDE5-4F75-A2A1-2A0634BA23AD}" v="36" dt="2019-02-06T12:49:32.750"/>
  </p1510:revLst>
</p1510:revInfo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2" autoAdjust="0"/>
    <p:restoredTop sz="94618" autoAdjust="0"/>
  </p:normalViewPr>
  <p:slideViewPr>
    <p:cSldViewPr snapToObjects="1">
      <p:cViewPr varScale="1">
        <p:scale>
          <a:sx n="142" d="100"/>
          <a:sy n="142" d="100"/>
        </p:scale>
        <p:origin x="162" y="1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mi Laiho" userId="d9f6e345630a4eca" providerId="LiveId" clId="{4BDE8C49-BDE5-4F75-A2A1-2A0634BA23AD}"/>
    <pc:docChg chg="undo custSel addSld delSld modSld">
      <pc:chgData name="Sami Laiho" userId="d9f6e345630a4eca" providerId="LiveId" clId="{4BDE8C49-BDE5-4F75-A2A1-2A0634BA23AD}" dt="2019-02-06T12:49:32.747" v="352" actId="403"/>
      <pc:docMkLst>
        <pc:docMk/>
      </pc:docMkLst>
      <pc:sldChg chg="modSp">
        <pc:chgData name="Sami Laiho" userId="d9f6e345630a4eca" providerId="LiveId" clId="{4BDE8C49-BDE5-4F75-A2A1-2A0634BA23AD}" dt="2019-02-06T12:31:02.922" v="66" actId="20577"/>
        <pc:sldMkLst>
          <pc:docMk/>
          <pc:sldMk cId="4130912237" sldId="257"/>
        </pc:sldMkLst>
        <pc:spChg chg="mod">
          <ac:chgData name="Sami Laiho" userId="d9f6e345630a4eca" providerId="LiveId" clId="{4BDE8C49-BDE5-4F75-A2A1-2A0634BA23AD}" dt="2019-02-06T12:31:02.922" v="66" actId="20577"/>
          <ac:spMkLst>
            <pc:docMk/>
            <pc:sldMk cId="4130912237" sldId="257"/>
            <ac:spMk id="2" creationId="{00000000-0000-0000-0000-000000000000}"/>
          </ac:spMkLst>
        </pc:spChg>
      </pc:sldChg>
      <pc:sldChg chg="modSp modAnim">
        <pc:chgData name="Sami Laiho" userId="d9f6e345630a4eca" providerId="LiveId" clId="{4BDE8C49-BDE5-4F75-A2A1-2A0634BA23AD}" dt="2019-02-06T12:49:32.747" v="352" actId="403"/>
        <pc:sldMkLst>
          <pc:docMk/>
          <pc:sldMk cId="2640391485" sldId="259"/>
        </pc:sldMkLst>
        <pc:spChg chg="mod">
          <ac:chgData name="Sami Laiho" userId="d9f6e345630a4eca" providerId="LiveId" clId="{4BDE8C49-BDE5-4F75-A2A1-2A0634BA23AD}" dt="2019-02-06T12:34:35.279" v="154" actId="20577"/>
          <ac:spMkLst>
            <pc:docMk/>
            <pc:sldMk cId="2640391485" sldId="259"/>
            <ac:spMk id="2" creationId="{00000000-0000-0000-0000-000000000000}"/>
          </ac:spMkLst>
        </pc:spChg>
        <pc:spChg chg="mod">
          <ac:chgData name="Sami Laiho" userId="d9f6e345630a4eca" providerId="LiveId" clId="{4BDE8C49-BDE5-4F75-A2A1-2A0634BA23AD}" dt="2019-02-06T12:49:32.747" v="352" actId="403"/>
          <ac:spMkLst>
            <pc:docMk/>
            <pc:sldMk cId="2640391485" sldId="259"/>
            <ac:spMk id="3" creationId="{00000000-0000-0000-0000-000000000000}"/>
          </ac:spMkLst>
        </pc:spChg>
      </pc:sldChg>
      <pc:sldChg chg="del">
        <pc:chgData name="Sami Laiho" userId="d9f6e345630a4eca" providerId="LiveId" clId="{4BDE8C49-BDE5-4F75-A2A1-2A0634BA23AD}" dt="2019-02-06T12:31:14.271" v="68" actId="2696"/>
        <pc:sldMkLst>
          <pc:docMk/>
          <pc:sldMk cId="300131766" sldId="262"/>
        </pc:sldMkLst>
      </pc:sldChg>
      <pc:sldChg chg="add">
        <pc:chgData name="Sami Laiho" userId="d9f6e345630a4eca" providerId="LiveId" clId="{4BDE8C49-BDE5-4F75-A2A1-2A0634BA23AD}" dt="2019-02-06T12:32:37.046" v="69"/>
        <pc:sldMkLst>
          <pc:docMk/>
          <pc:sldMk cId="864527030" sldId="262"/>
        </pc:sldMkLst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275484147" sldId="263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275484147" sldId="263"/>
            <ac:spMk id="3" creationId="{CB3A159F-6135-400D-B279-9C584123F00A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275484147" sldId="263"/>
            <ac:spMk id="4" creationId="{9F309634-79DF-436C-9EEE-3F00B78C0AE7}"/>
          </ac:spMkLst>
        </pc:spChg>
      </pc:sldChg>
      <pc:sldChg chg="del">
        <pc:chgData name="Sami Laiho" userId="d9f6e345630a4eca" providerId="LiveId" clId="{4BDE8C49-BDE5-4F75-A2A1-2A0634BA23AD}" dt="2019-02-06T12:31:12.236" v="67" actId="2696"/>
        <pc:sldMkLst>
          <pc:docMk/>
          <pc:sldMk cId="2500681542" sldId="263"/>
        </pc:sldMkLst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513663728" sldId="264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513663728" sldId="264"/>
            <ac:spMk id="3" creationId="{04E48850-B216-42BA-80CF-77A49C324547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513663728" sldId="264"/>
            <ac:spMk id="4" creationId="{A1B1E4C1-8CA9-4819-A79E-B4C3043507A9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3227046669" sldId="265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3227046669" sldId="265"/>
            <ac:spMk id="3" creationId="{6C9F7C4D-6304-4AC7-9B8A-314D896BECF4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3227046669" sldId="265"/>
            <ac:spMk id="4" creationId="{F4A93FC2-837B-48C4-A71B-57248C99292E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330018678" sldId="266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330018678" sldId="266"/>
            <ac:spMk id="3" creationId="{6F9F476B-0570-4BE1-AB19-A55455F1F6D9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330018678" sldId="266"/>
            <ac:spMk id="4" creationId="{1886E0B0-E7BF-4A7D-8091-A625ECBB63BA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2336118540" sldId="267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2336118540" sldId="267"/>
            <ac:spMk id="3" creationId="{359906EB-1494-416D-94B6-9B6676F54E55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2336118540" sldId="267"/>
            <ac:spMk id="4" creationId="{0F332B2D-C03B-43B1-BFD0-1C195EAF4075}"/>
          </ac:spMkLst>
        </pc:spChg>
      </pc:sldChg>
      <pc:sldChg chg="addSp delSp modSp add del">
        <pc:chgData name="Sami Laiho" userId="d9f6e345630a4eca" providerId="LiveId" clId="{4BDE8C49-BDE5-4F75-A2A1-2A0634BA23AD}" dt="2019-02-06T12:37:54.730" v="276" actId="2696"/>
        <pc:sldMkLst>
          <pc:docMk/>
          <pc:sldMk cId="2544351362" sldId="268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2544351362" sldId="268"/>
            <ac:spMk id="3" creationId="{E0C2D5F0-18F7-4921-954B-7403F4881864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2544351362" sldId="268"/>
            <ac:spMk id="4" creationId="{388BA41B-41F1-41C5-9317-DF1939195906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168069717" sldId="269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168069717" sldId="269"/>
            <ac:spMk id="3" creationId="{1E35CF8A-4190-4661-9B32-26116EC3BC6A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168069717" sldId="269"/>
            <ac:spMk id="4" creationId="{6317326B-D802-4334-9E92-8AC738AEAF9C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122909597" sldId="270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122909597" sldId="270"/>
            <ac:spMk id="3" creationId="{CA59B2A5-FFD2-4637-826D-DE840DAB0733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122909597" sldId="270"/>
            <ac:spMk id="4" creationId="{25C5AD2B-F378-4138-B8A3-9C178B8B0015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332812151" sldId="271"/>
        </pc:sldMkLst>
        <pc:spChg chg="mod">
          <ac:chgData name="Sami Laiho" userId="d9f6e345630a4eca" providerId="LiveId" clId="{4BDE8C49-BDE5-4F75-A2A1-2A0634BA23AD}" dt="2019-02-06T12:35:24.473" v="195"/>
          <ac:spMkLst>
            <pc:docMk/>
            <pc:sldMk cId="332812151" sldId="271"/>
            <ac:spMk id="2" creationId="{355A022C-0306-483C-ABFE-54D81FF77D45}"/>
          </ac:spMkLst>
        </pc:spChg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332812151" sldId="271"/>
            <ac:spMk id="3" creationId="{5CF10CA7-72F3-45F4-ADCA-8D44DF2FE443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332812151" sldId="271"/>
            <ac:spMk id="4" creationId="{17101811-4D18-4DA6-BFBB-5D2D779C43B6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3723297390" sldId="272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3723297390" sldId="272"/>
            <ac:spMk id="3" creationId="{F431F383-1590-4D60-B6A1-2BF448C2A4D0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3723297390" sldId="272"/>
            <ac:spMk id="4" creationId="{63A8B980-0B47-443B-9321-2BC87AEB9807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3181079457" sldId="273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3181079457" sldId="273"/>
            <ac:spMk id="3" creationId="{CA87895B-2B43-49C4-9A44-9707BD0B55DB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3181079457" sldId="273"/>
            <ac:spMk id="4" creationId="{2229C940-B4AC-46CC-9F94-269650FF7D05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2688331570" sldId="274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2688331570" sldId="274"/>
            <ac:spMk id="3" creationId="{4233510B-16DE-49A2-95E7-91366F8AA21B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2688331570" sldId="274"/>
            <ac:spMk id="4" creationId="{34FEC340-5890-4A3E-B6CC-E5BEFEB7DC5B}"/>
          </ac:spMkLst>
        </pc:spChg>
      </pc:sldChg>
      <pc:sldChg chg="addSp delSp modSp add">
        <pc:chgData name="Sami Laiho" userId="d9f6e345630a4eca" providerId="LiveId" clId="{4BDE8C49-BDE5-4F75-A2A1-2A0634BA23AD}" dt="2019-02-06T12:35:24.473" v="195"/>
        <pc:sldMkLst>
          <pc:docMk/>
          <pc:sldMk cId="3680279434" sldId="275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3680279434" sldId="275"/>
            <ac:spMk id="3" creationId="{EC4A36A7-373A-41E1-B1CA-A488E4A09E71}"/>
          </ac:spMkLst>
        </pc:spChg>
        <pc:spChg chg="add del mod">
          <ac:chgData name="Sami Laiho" userId="d9f6e345630a4eca" providerId="LiveId" clId="{4BDE8C49-BDE5-4F75-A2A1-2A0634BA23AD}" dt="2019-02-06T12:35:24.473" v="195"/>
          <ac:spMkLst>
            <pc:docMk/>
            <pc:sldMk cId="3680279434" sldId="275"/>
            <ac:spMk id="4" creationId="{AF6FACE0-60A2-4E81-91ED-B248618B0E55}"/>
          </ac:spMkLst>
        </pc:spChg>
      </pc:sldChg>
      <pc:sldChg chg="addSp delSp modSp add">
        <pc:chgData name="Sami Laiho" userId="d9f6e345630a4eca" providerId="LiveId" clId="{4BDE8C49-BDE5-4F75-A2A1-2A0634BA23AD}" dt="2019-02-06T12:36:53.426" v="275" actId="20577"/>
        <pc:sldMkLst>
          <pc:docMk/>
          <pc:sldMk cId="2807240758" sldId="276"/>
        </pc:sldMkLst>
        <pc:spChg chg="add del">
          <ac:chgData name="Sami Laiho" userId="d9f6e345630a4eca" providerId="LiveId" clId="{4BDE8C49-BDE5-4F75-A2A1-2A0634BA23AD}" dt="2019-02-06T12:35:24.473" v="195"/>
          <ac:spMkLst>
            <pc:docMk/>
            <pc:sldMk cId="2807240758" sldId="276"/>
            <ac:spMk id="2" creationId="{00000000-0000-0000-0000-000000000000}"/>
          </ac:spMkLst>
        </pc:spChg>
        <pc:spChg chg="mod">
          <ac:chgData name="Sami Laiho" userId="d9f6e345630a4eca" providerId="LiveId" clId="{4BDE8C49-BDE5-4F75-A2A1-2A0634BA23AD}" dt="2019-02-06T12:36:53.426" v="275" actId="20577"/>
          <ac:spMkLst>
            <pc:docMk/>
            <pc:sldMk cId="2807240758" sldId="276"/>
            <ac:spMk id="6" creationId="{00000000-0000-0000-0000-000000000000}"/>
          </ac:spMkLst>
        </pc:spChg>
        <pc:spChg chg="mod">
          <ac:chgData name="Sami Laiho" userId="d9f6e345630a4eca" providerId="LiveId" clId="{4BDE8C49-BDE5-4F75-A2A1-2A0634BA23AD}" dt="2019-02-06T12:35:24.473" v="195"/>
          <ac:spMkLst>
            <pc:docMk/>
            <pc:sldMk cId="2807240758" sldId="276"/>
            <ac:spMk id="7" creationId="{00000000-0000-0000-0000-000000000000}"/>
          </ac:spMkLst>
        </pc:spChg>
      </pc:sldChg>
      <pc:sldChg chg="modSp add">
        <pc:chgData name="Sami Laiho" userId="d9f6e345630a4eca" providerId="LiveId" clId="{4BDE8C49-BDE5-4F75-A2A1-2A0634BA23AD}" dt="2019-02-06T12:42:44.928" v="285" actId="20577"/>
        <pc:sldMkLst>
          <pc:docMk/>
          <pc:sldMk cId="1050650775" sldId="277"/>
        </pc:sldMkLst>
        <pc:spChg chg="mod">
          <ac:chgData name="Sami Laiho" userId="d9f6e345630a4eca" providerId="LiveId" clId="{4BDE8C49-BDE5-4F75-A2A1-2A0634BA23AD}" dt="2019-02-06T12:42:44.928" v="285" actId="20577"/>
          <ac:spMkLst>
            <pc:docMk/>
            <pc:sldMk cId="1050650775" sldId="277"/>
            <ac:spMk id="2" creationId="{AD6AB70F-4C7F-400C-9A94-58153E6EAB24}"/>
          </ac:spMkLst>
        </pc:spChg>
      </pc:sldChg>
      <pc:sldChg chg="add del">
        <pc:chgData name="Sami Laiho" userId="d9f6e345630a4eca" providerId="LiveId" clId="{4BDE8C49-BDE5-4F75-A2A1-2A0634BA23AD}" dt="2019-02-06T12:42:38.533" v="278" actId="2696"/>
        <pc:sldMkLst>
          <pc:docMk/>
          <pc:sldMk cId="2866350869" sldId="277"/>
        </pc:sldMkLst>
      </pc:sldChg>
      <pc:sldChg chg="addSp delSp modSp add del">
        <pc:chgData name="Sami Laiho" userId="d9f6e345630a4eca" providerId="LiveId" clId="{4BDE8C49-BDE5-4F75-A2A1-2A0634BA23AD}" dt="2019-02-06T12:49:13.661" v="339" actId="2696"/>
        <pc:sldMkLst>
          <pc:docMk/>
          <pc:sldMk cId="1157919322" sldId="278"/>
        </pc:sldMkLst>
        <pc:spChg chg="mod">
          <ac:chgData name="Sami Laiho" userId="d9f6e345630a4eca" providerId="LiveId" clId="{4BDE8C49-BDE5-4F75-A2A1-2A0634BA23AD}" dt="2019-02-06T12:43:43.531" v="316" actId="20577"/>
          <ac:spMkLst>
            <pc:docMk/>
            <pc:sldMk cId="1157919322" sldId="278"/>
            <ac:spMk id="2" creationId="{FA0C57E3-DE31-42F9-A0F5-F70E83727827}"/>
          </ac:spMkLst>
        </pc:spChg>
        <pc:spChg chg="add del">
          <ac:chgData name="Sami Laiho" userId="d9f6e345630a4eca" providerId="LiveId" clId="{4BDE8C49-BDE5-4F75-A2A1-2A0634BA23AD}" dt="2019-02-06T12:44:12.545" v="321"/>
          <ac:spMkLst>
            <pc:docMk/>
            <pc:sldMk cId="1157919322" sldId="278"/>
            <ac:spMk id="3" creationId="{4B645B33-545C-48A9-9562-40495B84371D}"/>
          </ac:spMkLst>
        </pc:spChg>
        <pc:spChg chg="add del mod">
          <ac:chgData name="Sami Laiho" userId="d9f6e345630a4eca" providerId="LiveId" clId="{4BDE8C49-BDE5-4F75-A2A1-2A0634BA23AD}" dt="2019-02-06T12:43:59.385" v="319"/>
          <ac:spMkLst>
            <pc:docMk/>
            <pc:sldMk cId="1157919322" sldId="278"/>
            <ac:spMk id="6" creationId="{B01BDC07-A0F0-4322-90E6-40D0345517AD}"/>
          </ac:spMkLst>
        </pc:spChg>
        <pc:spChg chg="add del mod">
          <ac:chgData name="Sami Laiho" userId="d9f6e345630a4eca" providerId="LiveId" clId="{4BDE8C49-BDE5-4F75-A2A1-2A0634BA23AD}" dt="2019-02-06T12:44:12.545" v="321"/>
          <ac:spMkLst>
            <pc:docMk/>
            <pc:sldMk cId="1157919322" sldId="278"/>
            <ac:spMk id="7" creationId="{32717FF3-F9A7-4242-B7BE-E83D5952FAAA}"/>
          </ac:spMkLst>
        </pc:spChg>
        <pc:picChg chg="add del mod">
          <ac:chgData name="Sami Laiho" userId="d9f6e345630a4eca" providerId="LiveId" clId="{4BDE8C49-BDE5-4F75-A2A1-2A0634BA23AD}" dt="2019-02-06T12:44:14.398" v="322"/>
          <ac:picMkLst>
            <pc:docMk/>
            <pc:sldMk cId="1157919322" sldId="278"/>
            <ac:picMk id="5" creationId="{86E7B738-AA43-4DDA-A5E6-33B83F701261}"/>
          </ac:picMkLst>
        </pc:picChg>
        <pc:picChg chg="add del mod">
          <ac:chgData name="Sami Laiho" userId="d9f6e345630a4eca" providerId="LiveId" clId="{4BDE8C49-BDE5-4F75-A2A1-2A0634BA23AD}" dt="2019-02-06T12:47:58.744" v="332" actId="478"/>
          <ac:picMkLst>
            <pc:docMk/>
            <pc:sldMk cId="1157919322" sldId="278"/>
            <ac:picMk id="9" creationId="{F6B20C18-6C7C-46E0-BC6D-38C633FEB94D}"/>
          </ac:picMkLst>
        </pc:picChg>
      </pc:sldChg>
      <pc:sldChg chg="addSp modSp add modAnim">
        <pc:chgData name="Sami Laiho" userId="d9f6e345630a4eca" providerId="LiveId" clId="{4BDE8C49-BDE5-4F75-A2A1-2A0634BA23AD}" dt="2019-02-06T12:48:34.128" v="338"/>
        <pc:sldMkLst>
          <pc:docMk/>
          <pc:sldMk cId="1415515764" sldId="279"/>
        </pc:sldMkLst>
        <pc:picChg chg="add mod">
          <ac:chgData name="Sami Laiho" userId="d9f6e345630a4eca" providerId="LiveId" clId="{4BDE8C49-BDE5-4F75-A2A1-2A0634BA23AD}" dt="2019-02-06T12:48:04.384" v="333" actId="1076"/>
          <ac:picMkLst>
            <pc:docMk/>
            <pc:sldMk cId="1415515764" sldId="279"/>
            <ac:picMk id="7" creationId="{16673523-C614-4334-A8A4-E157B23B8BDA}"/>
          </ac:picMkLst>
        </pc:picChg>
        <pc:picChg chg="add mod">
          <ac:chgData name="Sami Laiho" userId="d9f6e345630a4eca" providerId="LiveId" clId="{4BDE8C49-BDE5-4F75-A2A1-2A0634BA23AD}" dt="2019-02-06T12:48:09.690" v="335" actId="1076"/>
          <ac:picMkLst>
            <pc:docMk/>
            <pc:sldMk cId="1415515764" sldId="279"/>
            <ac:picMk id="9" creationId="{1F2FE75F-559A-4477-82B4-E4BC8DDA1996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E9E7-0A46-C642-B1CD-9F43F63A761F}" type="datetime1">
              <a:rPr lang="en-US" smtClean="0"/>
              <a:t>2/6/2019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0FFE6-5FBB-9B41-A19C-338E023F0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770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37FED-970C-2049-96AE-96BD1BA5E2DA}" type="datetime1">
              <a:rPr lang="en-US" smtClean="0"/>
              <a:t>2/6/2019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48085-8ED8-F544-9D86-69C4C46BE9E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602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78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grey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chemeClr val="bg1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whit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943087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876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fi-FI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E1B12-55FC-4415-BBA4-5AF7839D5EEF}" type="datetimeFigureOut">
              <a:rPr lang="fi-FI" smtClean="0"/>
              <a:t>6.2.2019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1C124-B0B1-4834-97FB-480F013E9B49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423488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4562E-E191-4140-8CA7-D81566904FD6}" type="datetimeFigureOut">
              <a:rPr lang="en-US" smtClean="0"/>
              <a:pPr>
                <a:defRPr/>
              </a:pPr>
              <a:t>2/6/2019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41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55526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9927"/>
            <a:ext cx="8229600" cy="2822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49" r:id="rId2"/>
    <p:sldLayoutId id="2147483655" r:id="rId3"/>
    <p:sldLayoutId id="2147483692" r:id="rId4"/>
    <p:sldLayoutId id="2147483691" r:id="rId5"/>
    <p:sldLayoutId id="2147483693" r:id="rId6"/>
    <p:sldLayoutId id="2147483694" r:id="rId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Museo Sans 100"/>
          <a:ea typeface="+mj-ea"/>
          <a:cs typeface="Museo Sans 10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2000" b="0" i="0" strike="noStrike" kern="1200">
          <a:solidFill>
            <a:schemeClr val="tx1"/>
          </a:solidFill>
          <a:latin typeface="Museo Sans 300"/>
          <a:ea typeface="+mn-ea"/>
          <a:cs typeface="Museo Sans 30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2pPr>
      <a:lvl3pPr marL="12573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win-fu.com/" TargetMode="External"/><Relationship Id="rId7" Type="http://schemas.openxmlformats.org/officeDocument/2006/relationships/image" Target="../media/image10.png"/><Relationship Id="rId2" Type="http://schemas.openxmlformats.org/officeDocument/2006/relationships/hyperlink" Target="mailto:sami@adminize.com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in-fu.com/dojo/" TargetMode="External"/><Relationship Id="rId5" Type="http://schemas.openxmlformats.org/officeDocument/2006/relationships/hyperlink" Target="https://win-fu.com/ilt/" TargetMode="External"/><Relationship Id="rId4" Type="http://schemas.openxmlformats.org/officeDocument/2006/relationships/hyperlink" Target="http://eepurl.com/F-GOj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6453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29004-964A-44CC-93F1-FBB75B870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vmmap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35CF8A-4190-4661-9B32-26116EC3BC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68069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5A8D6-2F60-42C9-B97B-9716B03BF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rammap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F476B-0570-4BE1-AB19-A55455F1F6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30018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D46D-3084-49C1-BAC9-ADFCD64ED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testlimit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906EB-1494-416D-94B6-9B6676F54E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336118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E9DB5-6308-4582-9846-85873D54B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Pendmoves</a:t>
            </a:r>
            <a:r>
              <a:rPr lang="fi-FI" dirty="0"/>
              <a:t> and </a:t>
            </a:r>
            <a:r>
              <a:rPr lang="fi-FI" dirty="0" err="1"/>
              <a:t>movefile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59B2A5-FFD2-4637-826D-DE840DAB07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22909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A022C-0306-483C-ABFE-54D81FF77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 err="1"/>
              <a:t>Accesschk</a:t>
            </a:r>
            <a:r>
              <a:rPr lang="fi-FI" dirty="0"/>
              <a:t>, </a:t>
            </a:r>
            <a:r>
              <a:rPr lang="fi-FI" dirty="0" err="1"/>
              <a:t>accessenum</a:t>
            </a:r>
            <a:r>
              <a:rPr lang="fi-FI" dirty="0"/>
              <a:t>, </a:t>
            </a:r>
            <a:r>
              <a:rPr lang="fi-FI" dirty="0" err="1"/>
              <a:t>shareenum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F10CA7-72F3-45F4-ADCA-8D44DF2FE4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32812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F30D6-6EC0-4BBB-96C0-EDBF2D2CD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sysmon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31F383-1590-4D60-B6A1-2BF448C2A4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723297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FBB75-A7F9-482B-BDA2-FB305DFB4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livekd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7895B-2B43-49C4-9A44-9707BD0B55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1810794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AC8CF-4254-4F7F-B98A-DE3EAD752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pstools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3510B-16DE-49A2-95E7-91366F8AA2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6883315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8F42A-C405-41E3-89FD-72614F1F3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clockres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4A36A7-373A-41E1-B1CA-A488E4A09E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680279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9841" y="1067889"/>
            <a:ext cx="4180284" cy="3514725"/>
          </a:xfrm>
        </p:spPr>
        <p:txBody>
          <a:bodyPr>
            <a:normAutofit fontScale="85000" lnSpcReduction="20000"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sz="2400" dirty="0">
                <a:sym typeface="Wingdings" panose="05000000000000000000" pitchFamily="2" charset="2"/>
                <a:hlinkClick r:id="rId2"/>
              </a:rPr>
              <a:t>sami@adminize.com</a:t>
            </a:r>
            <a:endParaRPr lang="fi-FI" sz="2400" dirty="0">
              <a:sym typeface="Wingdings" panose="05000000000000000000" pitchFamily="2" charset="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sz="2400" dirty="0">
                <a:sym typeface="Wingdings" panose="05000000000000000000" pitchFamily="2" charset="2"/>
              </a:rPr>
              <a:t>Twitter: @samilaiho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sz="2400" dirty="0">
                <a:sym typeface="Wingdings" panose="05000000000000000000" pitchFamily="2" charset="2"/>
              </a:rPr>
              <a:t>Blog: </a:t>
            </a:r>
            <a:r>
              <a:rPr lang="fi-FI" sz="2400" dirty="0">
                <a:sym typeface="Wingdings" panose="05000000000000000000" pitchFamily="2" charset="2"/>
                <a:hlinkClick r:id="rId3"/>
              </a:rPr>
              <a:t>http://blog.win-fu.com/</a:t>
            </a:r>
            <a:endParaRPr lang="fi-FI" sz="2400" dirty="0">
              <a:sym typeface="Wingdings" panose="05000000000000000000" pitchFamily="2" charset="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sz="2400" dirty="0">
                <a:sym typeface="Wingdings" panose="05000000000000000000" pitchFamily="2" charset="2"/>
              </a:rPr>
              <a:t>Free newsletter: </a:t>
            </a:r>
            <a:r>
              <a:rPr lang="en-US" sz="2400" u="sng" dirty="0">
                <a:hlinkClick r:id="rId4"/>
              </a:rPr>
              <a:t>http://eepurl.com/F-GOj</a:t>
            </a:r>
            <a:endParaRPr lang="fi-FI" sz="2400" dirty="0">
              <a:sym typeface="Wingdings" panose="05000000000000000000" pitchFamily="2" charset="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sz="2400" dirty="0"/>
              <a:t>My </a:t>
            </a:r>
            <a:r>
              <a:rPr lang="fi-FI" sz="2400" dirty="0" err="1"/>
              <a:t>trainings</a:t>
            </a:r>
            <a:r>
              <a:rPr lang="fi-FI" sz="2400" dirty="0"/>
              <a:t>: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sz="2250" dirty="0">
                <a:hlinkClick r:id="rId5"/>
              </a:rPr>
              <a:t>https://win-fu.com/ilt/</a:t>
            </a:r>
            <a:endParaRPr lang="fi-FI" sz="2250" dirty="0"/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sz="2250" dirty="0">
                <a:hlinkClick r:id="rId6"/>
              </a:rPr>
              <a:t>https://win-fu.com/dojo/</a:t>
            </a:r>
            <a:endParaRPr lang="fi-FI" sz="2250" dirty="0"/>
          </a:p>
          <a:p>
            <a:pPr marL="1014413" lvl="2" indent="-214313">
              <a:buFont typeface="Arial" panose="020B0604020202020204" pitchFamily="34" charset="0"/>
              <a:buChar char="•"/>
            </a:pPr>
            <a:r>
              <a:rPr lang="fi-FI" sz="2050" dirty="0" err="1"/>
              <a:t>Free</a:t>
            </a:r>
            <a:r>
              <a:rPr lang="fi-FI" sz="2050" dirty="0"/>
              <a:t> for </a:t>
            </a:r>
            <a:r>
              <a:rPr lang="fi-FI" sz="2050" dirty="0" err="1"/>
              <a:t>one</a:t>
            </a:r>
            <a:r>
              <a:rPr lang="fi-FI" sz="2050" dirty="0"/>
              <a:t> </a:t>
            </a:r>
            <a:r>
              <a:rPr lang="fi-FI" sz="2050" dirty="0" err="1"/>
              <a:t>month</a:t>
            </a:r>
            <a:r>
              <a:rPr lang="fi-FI" sz="2050" dirty="0"/>
              <a:t>!! Code:”Trial2018”</a:t>
            </a:r>
          </a:p>
          <a:p>
            <a:pPr marL="328613" indent="-214313">
              <a:buFont typeface="Arial" panose="020B0604020202020204" pitchFamily="34" charset="0"/>
              <a:buChar char="•"/>
            </a:pPr>
            <a:r>
              <a:rPr lang="fi-FI" sz="2350" dirty="0" err="1"/>
              <a:t>Need</a:t>
            </a:r>
            <a:r>
              <a:rPr lang="fi-FI" sz="2350" dirty="0"/>
              <a:t> a </a:t>
            </a:r>
            <a:r>
              <a:rPr lang="fi-FI" sz="2350" dirty="0" err="1"/>
              <a:t>PluralSight</a:t>
            </a:r>
            <a:r>
              <a:rPr lang="fi-FI" sz="2350" dirty="0"/>
              <a:t> </a:t>
            </a:r>
            <a:r>
              <a:rPr lang="fi-FI" sz="2350" dirty="0" err="1"/>
              <a:t>code</a:t>
            </a:r>
            <a:r>
              <a:rPr lang="fi-FI" sz="2350" dirty="0"/>
              <a:t>?</a:t>
            </a:r>
          </a:p>
          <a:p>
            <a:pPr marL="671513" lvl="1" indent="-214313">
              <a:buFont typeface="Arial" panose="020B0604020202020204" pitchFamily="34" charset="0"/>
              <a:buChar char="•"/>
            </a:pPr>
            <a:r>
              <a:rPr lang="fi-FI" sz="2200" dirty="0" err="1"/>
              <a:t>Send</a:t>
            </a:r>
            <a:r>
              <a:rPr lang="fi-FI" sz="2200" dirty="0"/>
              <a:t> an </a:t>
            </a:r>
            <a:r>
              <a:rPr lang="fi-FI" sz="2200" dirty="0" err="1"/>
              <a:t>email</a:t>
            </a:r>
            <a:r>
              <a:rPr lang="fi-FI" sz="2200" dirty="0"/>
              <a:t> to me!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629841" y="558438"/>
            <a:ext cx="3504554" cy="509452"/>
          </a:xfrm>
        </p:spPr>
        <p:txBody>
          <a:bodyPr>
            <a:normAutofit fontScale="90000"/>
          </a:bodyPr>
          <a:lstStyle/>
          <a:p>
            <a:r>
              <a:rPr lang="fi-FI" sz="4950" dirty="0"/>
              <a:t>Contact</a:t>
            </a:r>
            <a:endParaRPr lang="fi-FI" sz="1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641" y="553742"/>
            <a:ext cx="3701523" cy="3701523"/>
          </a:xfrm>
          <a:prstGeom prst="rect">
            <a:avLst/>
          </a:prstGeom>
        </p:spPr>
      </p:pic>
      <p:sp>
        <p:nvSpPr>
          <p:cNvPr id="2" name="Picture Placeholder 1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</p:sp>
    </p:spTree>
    <p:extLst>
      <p:ext uri="{BB962C8B-B14F-4D97-AF65-F5344CB8AC3E}">
        <p14:creationId xmlns:p14="http://schemas.microsoft.com/office/powerpoint/2010/main" val="280724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685800" y="2690961"/>
            <a:ext cx="7772400" cy="1102519"/>
          </a:xfrm>
        </p:spPr>
        <p:txBody>
          <a:bodyPr/>
          <a:lstStyle/>
          <a:p>
            <a:r>
              <a:rPr lang="nb-NO" dirty="0"/>
              <a:t>Sysinternals – The Hidden Gems</a:t>
            </a:r>
          </a:p>
        </p:txBody>
      </p:sp>
    </p:spTree>
    <p:extLst>
      <p:ext uri="{BB962C8B-B14F-4D97-AF65-F5344CB8AC3E}">
        <p14:creationId xmlns:p14="http://schemas.microsoft.com/office/powerpoint/2010/main" val="4130912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83C4E2-0382-41F6-B18C-4A2658D35BB4}"/>
              </a:ext>
            </a:extLst>
          </p:cNvPr>
          <p:cNvSpPr/>
          <p:nvPr/>
        </p:nvSpPr>
        <p:spPr>
          <a:xfrm>
            <a:off x="971600" y="2248585"/>
            <a:ext cx="70567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https://github.com/nordicinfrastructureconference/2019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A4B119-C7C7-4B55-92C6-ACC0081223DB}"/>
              </a:ext>
            </a:extLst>
          </p:cNvPr>
          <p:cNvSpPr/>
          <p:nvPr/>
        </p:nvSpPr>
        <p:spPr>
          <a:xfrm>
            <a:off x="827584" y="1491630"/>
            <a:ext cx="69300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dirty="0"/>
              <a:t>Slides and demos from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conference</a:t>
            </a:r>
            <a:r>
              <a:rPr lang="nb-NO" dirty="0"/>
              <a:t> </a:t>
            </a:r>
            <a:r>
              <a:rPr lang="nb-NO" dirty="0" err="1"/>
              <a:t>will</a:t>
            </a:r>
            <a:r>
              <a:rPr lang="nb-NO" dirty="0"/>
              <a:t> be </a:t>
            </a:r>
            <a:r>
              <a:rPr lang="nb-NO" dirty="0" err="1"/>
              <a:t>available</a:t>
            </a:r>
            <a:r>
              <a:rPr lang="nb-NO" dirty="0"/>
              <a:t> at </a:t>
            </a:r>
          </a:p>
        </p:txBody>
      </p:sp>
    </p:spTree>
    <p:extLst>
      <p:ext uri="{BB962C8B-B14F-4D97-AF65-F5344CB8AC3E}">
        <p14:creationId xmlns:p14="http://schemas.microsoft.com/office/powerpoint/2010/main" val="2128395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sz="4950" dirty="0"/>
              <a:t>Sami Laiho</a:t>
            </a:r>
            <a:br>
              <a:rPr lang="fi-FI" sz="4950" dirty="0"/>
            </a:br>
            <a:r>
              <a:rPr lang="fi-FI" sz="1800" dirty="0"/>
              <a:t>Senior Technical Fellow</a:t>
            </a:r>
            <a:br>
              <a:rPr lang="fi-FI" sz="1800" dirty="0"/>
            </a:br>
            <a:r>
              <a:rPr lang="fi-FI" sz="1800" dirty="0"/>
              <a:t>adminize.com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-1"/>
            <a:ext cx="3444159" cy="5162551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4180284" cy="3514725"/>
          </a:xfrm>
        </p:spPr>
        <p:txBody>
          <a:bodyPr>
            <a:normAutofit fontScale="92500" lnSpcReduction="10000"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IT Admin since 1996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MCT </a:t>
            </a:r>
            <a:r>
              <a:rPr lang="fi-FI" dirty="0" err="1">
                <a:sym typeface="Wingdings" panose="05000000000000000000" pitchFamily="2" charset="2"/>
              </a:rPr>
              <a:t>since</a:t>
            </a:r>
            <a:r>
              <a:rPr lang="fi-FI" dirty="0">
                <a:sym typeface="Wingdings" panose="05000000000000000000" pitchFamily="2" charset="2"/>
              </a:rPr>
              <a:t> 2001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/>
              <a:t>MVP in Windows OS since 2011</a:t>
            </a:r>
            <a:endParaRPr lang="fi-FI" dirty="0">
              <a:sym typeface="Wingdings" panose="05000000000000000000" pitchFamily="2" charset="2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Specializes in and trains: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Troubleshooting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Windows </a:t>
            </a:r>
            <a:r>
              <a:rPr lang="fi-FI" dirty="0" err="1">
                <a:sym typeface="Wingdings" panose="05000000000000000000" pitchFamily="2" charset="2"/>
              </a:rPr>
              <a:t>Internals</a:t>
            </a:r>
            <a:endParaRPr lang="fi-FI" dirty="0">
              <a:sym typeface="Wingdings" panose="05000000000000000000" pitchFamily="2" charset="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>
                <a:sym typeface="Wingdings" panose="05000000000000000000" pitchFamily="2" charset="2"/>
              </a:rPr>
              <a:t>Security, </a:t>
            </a:r>
            <a:r>
              <a:rPr lang="fi-FI" dirty="0" err="1">
                <a:sym typeface="Wingdings" panose="05000000000000000000" pitchFamily="2" charset="2"/>
              </a:rPr>
              <a:t>Social</a:t>
            </a:r>
            <a:r>
              <a:rPr lang="fi-FI" dirty="0">
                <a:sym typeface="Wingdings" panose="05000000000000000000" pitchFamily="2" charset="2"/>
              </a:rPr>
              <a:t> Engineering, </a:t>
            </a:r>
            <a:r>
              <a:rPr lang="fi-FI" dirty="0" err="1">
                <a:sym typeface="Wingdings" panose="05000000000000000000" pitchFamily="2" charset="2"/>
              </a:rPr>
              <a:t>Auditing</a:t>
            </a:r>
            <a:endParaRPr lang="fi-FI" dirty="0">
              <a:sym typeface="Wingdings" panose="05000000000000000000" pitchFamily="2" charset="2"/>
            </a:endParaRP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 err="1">
                <a:sym typeface="Wingdings" panose="05000000000000000000" pitchFamily="2" charset="2"/>
              </a:rPr>
              <a:t>Centralized</a:t>
            </a:r>
            <a:r>
              <a:rPr lang="fi-FI" dirty="0">
                <a:sym typeface="Wingdings" panose="05000000000000000000" pitchFamily="2" charset="2"/>
              </a:rPr>
              <a:t> Management, Active Directory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fi-FI" dirty="0" err="1"/>
              <a:t>Trophies</a:t>
            </a:r>
            <a:r>
              <a:rPr lang="fi-FI" dirty="0"/>
              <a:t>: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Ignite 2018 – Session #1 and #2 (out of 1708)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Best External Speaker at Ignite 2017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Best Sessions (#1 and #2) at </a:t>
            </a:r>
            <a:r>
              <a:rPr lang="en-US" dirty="0" err="1"/>
              <a:t>TechTalks</a:t>
            </a:r>
            <a:r>
              <a:rPr lang="en-US" dirty="0"/>
              <a:t> 2017, Helsinki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en-US" dirty="0"/>
              <a:t>Best Session at </a:t>
            </a:r>
            <a:r>
              <a:rPr lang="en-US" dirty="0" err="1"/>
              <a:t>AppManagEvent</a:t>
            </a:r>
            <a:r>
              <a:rPr lang="en-US" dirty="0"/>
              <a:t> 2017, 2018, Utrecht</a:t>
            </a:r>
            <a:endParaRPr lang="fi-FI" dirty="0"/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/>
              <a:t>TechDays </a:t>
            </a:r>
            <a:r>
              <a:rPr lang="fi-FI" dirty="0" err="1"/>
              <a:t>Sweden</a:t>
            </a:r>
            <a:r>
              <a:rPr lang="fi-FI" dirty="0"/>
              <a:t> 2016, 2018 – Best Speaker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/>
              <a:t>NIC 2016, 2017 - Best Speaker 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 err="1"/>
              <a:t>Ignite</a:t>
            </a:r>
            <a:r>
              <a:rPr lang="fi-FI" dirty="0"/>
              <a:t> 2015 – Best </a:t>
            </a:r>
            <a:r>
              <a:rPr lang="fi-FI" dirty="0" err="1"/>
              <a:t>male</a:t>
            </a:r>
            <a:r>
              <a:rPr lang="fi-FI" dirty="0"/>
              <a:t> </a:t>
            </a:r>
            <a:r>
              <a:rPr lang="fi-FI" dirty="0" err="1"/>
              <a:t>presenter</a:t>
            </a:r>
            <a:r>
              <a:rPr lang="fi-FI" dirty="0"/>
              <a:t> ;) (#2 out of 1000 </a:t>
            </a:r>
            <a:r>
              <a:rPr lang="fi-FI" dirty="0" err="1"/>
              <a:t>speakers</a:t>
            </a:r>
            <a:r>
              <a:rPr lang="fi-FI" dirty="0"/>
              <a:t>)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 err="1"/>
              <a:t>TechEd</a:t>
            </a:r>
            <a:r>
              <a:rPr lang="fi-FI" dirty="0"/>
              <a:t> Europe and North America 2014 - Best session, Best </a:t>
            </a:r>
            <a:r>
              <a:rPr lang="fi-FI" dirty="0" err="1"/>
              <a:t>speaker</a:t>
            </a:r>
            <a:endParaRPr lang="fi-FI" dirty="0"/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 err="1"/>
              <a:t>TechEd</a:t>
            </a:r>
            <a:r>
              <a:rPr lang="fi-FI" dirty="0"/>
              <a:t> Australia 2013 - Best session, Best speaker</a:t>
            </a:r>
          </a:p>
          <a:p>
            <a:pPr marL="557213" lvl="1" indent="-214313">
              <a:buFont typeface="Arial" panose="020B0604020202020204" pitchFamily="34" charset="0"/>
              <a:buChar char="•"/>
            </a:pPr>
            <a:r>
              <a:rPr lang="fi-FI" dirty="0"/>
              <a:t>TechEd Europe 2013 - Best Session by an external speaker</a:t>
            </a:r>
          </a:p>
        </p:txBody>
      </p:sp>
    </p:spTree>
    <p:extLst>
      <p:ext uri="{BB962C8B-B14F-4D97-AF65-F5344CB8AC3E}">
        <p14:creationId xmlns:p14="http://schemas.microsoft.com/office/powerpoint/2010/main" val="864527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This session is not about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Process Explorer</a:t>
            </a:r>
          </a:p>
          <a:p>
            <a:r>
              <a:rPr lang="nb-NO" dirty="0"/>
              <a:t>Process Monitor</a:t>
            </a:r>
          </a:p>
          <a:p>
            <a:r>
              <a:rPr lang="nb-NO" dirty="0"/>
              <a:t>Sysmon</a:t>
            </a:r>
          </a:p>
          <a:p>
            <a:r>
              <a:rPr lang="nb-NO" sz="8000" dirty="0"/>
              <a:t>AI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640391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05610-FB49-48F2-82EC-1A890ACD2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1675C-F0F1-46D9-B527-8B17E57993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673523-C614-4334-A8A4-E157B23B8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6415" y="2561665"/>
            <a:ext cx="3208298" cy="3429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F2FE75F-559A-4477-82B4-E4BC8DDA19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1125140" y="1115055"/>
            <a:ext cx="5143500" cy="289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15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AB70F-4C7F-400C-9A94-58153E6EA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Zoomit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A159F-6135-400D-B279-9C584123F0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050650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AB70F-4C7F-400C-9A94-58153E6EA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procdump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A159F-6135-400D-B279-9C584123F0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75484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07124-11CC-4B05-8F32-DCC1DCB76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autoruns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E48850-B216-42BA-80CF-77A49C3245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513663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B6C9E-EF4C-4775-ADBB-FBC6C18BB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strings</a:t>
            </a:r>
            <a:endParaRPr lang="en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F7C4D-6304-4AC7-9B8A-314D896BEC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227046669"/>
      </p:ext>
    </p:extLst>
  </p:cSld>
  <p:clrMapOvr>
    <a:masterClrMapping/>
  </p:clrMapOvr>
</p:sld>
</file>

<file path=ppt/theme/theme1.xml><?xml version="1.0" encoding="utf-8"?>
<a:theme xmlns:a="http://schemas.openxmlformats.org/drawingml/2006/main" name="PPT-mal_N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2E3683E4EEBD4DB70A707115777C23" ma:contentTypeVersion="6" ma:contentTypeDescription="Create a new document." ma:contentTypeScope="" ma:versionID="d4f02190e8a7a461ef0b1e91bc5bb4f3">
  <xsd:schema xmlns:xsd="http://www.w3.org/2001/XMLSchema" xmlns:xs="http://www.w3.org/2001/XMLSchema" xmlns:p="http://schemas.microsoft.com/office/2006/metadata/properties" xmlns:ns2="7d1acd87-1e3d-4a83-a83e-17ca29b9c4be" xmlns:ns3="f912454f-debc-4c21-b98b-fc83e328c6c8" targetNamespace="http://schemas.microsoft.com/office/2006/metadata/properties" ma:root="true" ma:fieldsID="6a2ea85282adc4ca35bc9d8a33984994" ns2:_="" ns3:_="">
    <xsd:import namespace="7d1acd87-1e3d-4a83-a83e-17ca29b9c4be"/>
    <xsd:import namespace="f912454f-debc-4c21-b98b-fc83e328c6c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1acd87-1e3d-4a83-a83e-17ca29b9c4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12454f-debc-4c21-b98b-fc83e328c6c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89D5C0D-B6C2-491A-89DD-0FE8BC30DB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1acd87-1e3d-4a83-a83e-17ca29b9c4be"/>
    <ds:schemaRef ds:uri="f912454f-debc-4c21-b98b-fc83e328c6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397C033-6524-4F85-AD63-51A5DB62097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C27147CC-B5D4-4F25-A41A-0E0686D659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PPT-mal_NIC.potx</Template>
  <TotalTime>18</TotalTime>
  <Words>261</Words>
  <Application>Microsoft Office PowerPoint</Application>
  <PresentationFormat>On-screen Show (16:9)</PresentationFormat>
  <Paragraphs>52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Museo Sans 100</vt:lpstr>
      <vt:lpstr>Museo Sans 300</vt:lpstr>
      <vt:lpstr>Verdana</vt:lpstr>
      <vt:lpstr>PPT-mal_NIC</vt:lpstr>
      <vt:lpstr>PowerPoint Presentation</vt:lpstr>
      <vt:lpstr>Sysinternals – The Hidden Gems</vt:lpstr>
      <vt:lpstr>Sami Laiho Senior Technical Fellow adminize.com</vt:lpstr>
      <vt:lpstr>This session is not about</vt:lpstr>
      <vt:lpstr>PowerPoint Presentation</vt:lpstr>
      <vt:lpstr>Zoomit</vt:lpstr>
      <vt:lpstr>procdump</vt:lpstr>
      <vt:lpstr>autoruns</vt:lpstr>
      <vt:lpstr>strings</vt:lpstr>
      <vt:lpstr>vmmap</vt:lpstr>
      <vt:lpstr>rammap</vt:lpstr>
      <vt:lpstr>testlimit</vt:lpstr>
      <vt:lpstr>Pendmoves and movefile</vt:lpstr>
      <vt:lpstr>Accesschk, accessenum, shareenum</vt:lpstr>
      <vt:lpstr>sysmon</vt:lpstr>
      <vt:lpstr>livekd</vt:lpstr>
      <vt:lpstr>pstools</vt:lpstr>
      <vt:lpstr>clockres</vt:lpstr>
      <vt:lpstr>Contact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tn</dc:creator>
  <cp:lastModifiedBy>Sami Laiho</cp:lastModifiedBy>
  <cp:revision>65</cp:revision>
  <dcterms:created xsi:type="dcterms:W3CDTF">2012-11-21T10:27:26Z</dcterms:created>
  <dcterms:modified xsi:type="dcterms:W3CDTF">2019-02-06T12:49:35Z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0x010100782E3683E4EEBD4DB70A707115777C23</vt:lpwstr>
  </property>
</Properties>
</file>

<file path=docProps/thumbnail.jpeg>
</file>